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2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83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481DCE-255C-497C-92C1-C89B0BAFB5A4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B1A9-8710-47AD-9E52-5823B7C0D2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7920879" cy="10801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физической культуры 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СОШ№28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Шмидт Татьяна Викторовна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94421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фитнес-аэробики на уроках физической культуры как средство укрепления и сохранения здоровья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2" descr="http://img11.nnm.me/d/8/d/5/c/711522393abf1f325c1cf8366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61876"/>
            <a:ext cx="5210944" cy="27618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Новая папка (2)\IMG_9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88424" cy="461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(2)\IMG_9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14935"/>
            <a:ext cx="3798708" cy="52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Новая папка (2)\IMG_9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8852"/>
            <a:ext cx="3494609" cy="54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(2)\IMG_9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020272" cy="5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(2)\IMG_9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54" y="692697"/>
            <a:ext cx="68109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DMIN\Desktop\Новая папка (2)\IMG_9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4443958" cy="5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esktop\Новая папка (2)\IMG_92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6718"/>
            <a:ext cx="274086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Новая папка (2)\IMG_9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373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0688"/>
            <a:ext cx="7190184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Йога для глаз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3-tub-ru.yandex.net/i?id=b7ae7ef2d34e59ab198f99b7be055e3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297"/>
            <a:ext cx="7187952" cy="50764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1521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Резиночка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gameforstreet.ru/wp-content/uploads/2015/08/rezinochki0-250x1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341690" cy="48957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Удочка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Pictures\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79"/>
            <a:ext cx="7841539" cy="3646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1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7838256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Бильбоке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cdn01.ru/files/users/images/a1/7a/a17a3f39943e8c3984129dfdbff1b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276975" cy="432435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(2)\IMG_9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542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268760"/>
            <a:ext cx="7776864" cy="223224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своих близких!!!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(2)\IMG_9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(2)\IMG_9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08304" cy="54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\Desktop\Новая папка (2)\IMG_9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40352" cy="48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(2)\IMG_9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6" y="836712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(2)\IMG_9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38672"/>
            <a:ext cx="7668344" cy="502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(2)\IMG_9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270075" cy="52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(2)\IMG_9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80" y="551745"/>
            <a:ext cx="3779214" cy="55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1553</TotalTime>
  <Words>35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Использование элементов фитнес-аэробики на уроках физической культуры как средство укрепления и сохранения здоровья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Йога для глаз</vt:lpstr>
      <vt:lpstr>Резиночка</vt:lpstr>
      <vt:lpstr>Удочка</vt:lpstr>
      <vt:lpstr>Бильбоке</vt:lpstr>
      <vt:lpstr>Будьте здоровы! Берегите себя и своих близких!!!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Методист</cp:lastModifiedBy>
  <cp:revision>16</cp:revision>
  <dcterms:created xsi:type="dcterms:W3CDTF">2017-02-24T09:45:58Z</dcterms:created>
  <dcterms:modified xsi:type="dcterms:W3CDTF">2017-02-28T04:22:03Z</dcterms:modified>
</cp:coreProperties>
</file>